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6" r:id="rId4"/>
    <p:sldId id="263" r:id="rId5"/>
    <p:sldId id="264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43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5764"/>
            <a:ext cx="7200800" cy="509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Информ Центр ЦИК\Мероприятия 2017 год\Апрель\10 апреля РЦОИТ Обучение секретарей ИКС РФ\Папка для слайдов ШЕВЧЕНКО\ШАБЛОН_400 Таблица_ЗАВЕРЕНИЕ_2 FEDERALNY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68" y="1"/>
            <a:ext cx="72746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1813" y="1755131"/>
            <a:ext cx="889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Петрова</a:t>
            </a:r>
          </a:p>
          <a:p>
            <a:r>
              <a:rPr lang="ru-RU" sz="1000" i="1" dirty="0" smtClean="0">
                <a:solidFill>
                  <a:srgbClr val="0070C0"/>
                </a:solidFill>
              </a:rPr>
              <a:t>Ирина</a:t>
            </a:r>
          </a:p>
          <a:p>
            <a:r>
              <a:rPr lang="ru-RU" sz="1000" i="1" dirty="0" smtClean="0">
                <a:solidFill>
                  <a:srgbClr val="0070C0"/>
                </a:solidFill>
              </a:rPr>
              <a:t>Геннадьевна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1300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6495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9933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5128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6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0323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0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0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7727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94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956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2826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444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667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332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371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5430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021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3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6217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8907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5040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2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8360" y="1826829"/>
            <a:ext cx="980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i="1">
                <a:solidFill>
                  <a:srgbClr val="0070C0"/>
                </a:solidFill>
              </a:defRPr>
            </a:lvl1pPr>
          </a:lstStyle>
          <a:p>
            <a:r>
              <a:rPr lang="ru-RU" sz="400" spc="-30" dirty="0"/>
              <a:t>Не соответствует паспортным данным</a:t>
            </a:r>
          </a:p>
          <a:p>
            <a:r>
              <a:rPr lang="ru-RU" sz="400" spc="-30" dirty="0" smtClean="0"/>
              <a:t>Неверно </a:t>
            </a:r>
            <a:r>
              <a:rPr lang="ru-RU" sz="400" spc="-30" dirty="0"/>
              <a:t>указаны виды доходов</a:t>
            </a:r>
          </a:p>
          <a:p>
            <a:r>
              <a:rPr lang="ru-RU" sz="400" spc="-30" dirty="0" smtClean="0"/>
              <a:t>Не </a:t>
            </a:r>
            <a:r>
              <a:rPr lang="ru-RU" sz="400" spc="-30" dirty="0"/>
              <a:t>указан год выпуска автомобиля</a:t>
            </a:r>
          </a:p>
          <a:p>
            <a:r>
              <a:rPr lang="ru-RU" sz="400" spc="-30" dirty="0" smtClean="0"/>
              <a:t>Не </a:t>
            </a:r>
            <a:r>
              <a:rPr lang="ru-RU" sz="400" spc="-30" dirty="0"/>
              <a:t>указан остаток на банковском счете</a:t>
            </a:r>
          </a:p>
          <a:p>
            <a:r>
              <a:rPr lang="ru-RU" sz="400" spc="-30" dirty="0" smtClean="0"/>
              <a:t>Не </a:t>
            </a:r>
            <a:r>
              <a:rPr lang="ru-RU" sz="400" spc="-30" dirty="0"/>
              <a:t>указана дата подписания документа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0411" y="391678"/>
            <a:ext cx="18469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0070C0"/>
                </a:solidFill>
              </a:rPr>
              <a:t>«Главная политическая партия»</a:t>
            </a:r>
            <a:endParaRPr lang="ru-RU" sz="9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5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171" y="123478"/>
            <a:ext cx="8543658" cy="120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6295E-6 L 0 -1.492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9277 L 0 -0.696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:\Информ Центр ЦИК\Мероприятия 2017 год\Апрель\10-14 апреля РЦОИТ обучение секретарей\10 апреля РЦОИТ Обучение секретарей\Папка для слайдов ШЕВЧЕНКО\Папка для слайдов\Справка зарубежка для слайд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77713" r="3920"/>
          <a:stretch/>
        </p:blipFill>
        <p:spPr bwMode="auto">
          <a:xfrm>
            <a:off x="35496" y="561208"/>
            <a:ext cx="9073008" cy="402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83228" r="3453"/>
          <a:stretch/>
        </p:blipFill>
        <p:spPr bwMode="auto">
          <a:xfrm>
            <a:off x="107504" y="1373958"/>
            <a:ext cx="8928992" cy="23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54</Words>
  <Application>Microsoft Office PowerPoint</Application>
  <PresentationFormat>Экран (16:9)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2017-04-20T07:23:27Z</dcterms:created>
  <dcterms:modified xsi:type="dcterms:W3CDTF">2017-04-25T09:39:53Z</dcterms:modified>
</cp:coreProperties>
</file>